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4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5574936118209077E-2"/>
          <c:w val="0.93287117403621822"/>
          <c:h val="0.7016750123002247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dPt>
            <c:idx val="0"/>
            <c:bubble3D val="0"/>
            <c:explosion val="12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0-387F-4F5C-9CCE-1D12BC38B456}"/>
              </c:ext>
            </c:extLst>
          </c:dPt>
          <c:dPt>
            <c:idx val="1"/>
            <c:bubble3D val="0"/>
            <c:explosion val="4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1-387F-4F5C-9CCE-1D12BC38B456}"/>
              </c:ext>
            </c:extLst>
          </c:dPt>
          <c:dPt>
            <c:idx val="2"/>
            <c:bubble3D val="0"/>
            <c:explosion val="6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2-387F-4F5C-9CCE-1D12BC38B456}"/>
              </c:ext>
            </c:extLst>
          </c:dPt>
          <c:dLbls>
            <c:dLbl>
              <c:idx val="0"/>
              <c:layout>
                <c:manualLayout>
                  <c:x val="9.5312928193163768E-2"/>
                  <c:y val="-0.2485233122245676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196 чел. </a:t>
                    </a:r>
                  </a:p>
                  <a:p>
                    <a:r>
                      <a:rPr lang="ru-RU" baseline="0" dirty="0" smtClean="0"/>
                      <a:t>80 %</a:t>
                    </a:r>
                    <a:endParaRPr lang="ru-RU" dirty="0" smtClean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7F-4F5C-9CCE-1D12BC38B456}"/>
                </c:ext>
              </c:extLst>
            </c:dLbl>
            <c:dLbl>
              <c:idx val="1"/>
              <c:layout>
                <c:manualLayout>
                  <c:x val="-1.4440247379920741E-2"/>
                  <c:y val="-8.2978434494932838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12 чел.</a:t>
                    </a:r>
                  </a:p>
                  <a:p>
                    <a:r>
                      <a:rPr lang="ru-RU" dirty="0" smtClean="0"/>
                      <a:t>5 %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7F-4F5C-9CCE-1D12BC38B456}"/>
                </c:ext>
              </c:extLst>
            </c:dLbl>
            <c:dLbl>
              <c:idx val="2"/>
              <c:layout>
                <c:manualLayout>
                  <c:x val="4.8428137614339166E-2"/>
                  <c:y val="-7.6778506091915739E-3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20 </a:t>
                    </a:r>
                    <a:r>
                      <a:rPr lang="ru-RU" dirty="0" smtClean="0"/>
                      <a:t>чел.</a:t>
                    </a:r>
                  </a:p>
                  <a:p>
                    <a:r>
                      <a:rPr lang="ru-RU" dirty="0" smtClean="0"/>
                      <a:t>20 %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7F-4F5C-9CCE-1D12BC38B4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Дети с нормативным уровнем развития</c:v>
                </c:pt>
                <c:pt idx="2">
                  <c:v>Дети с нарушениями речи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87F-4F5C-9CCE-1D12BC38B4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31.03.2026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odnichok.02edu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1275348"/>
            <a:ext cx="7772400" cy="275523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b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ДО), ориентированная на родителей </a:t>
            </a:r>
            <a:b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воспитанников</a:t>
            </a:r>
            <a:b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04408" y="333377"/>
            <a:ext cx="71542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Родничок»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869713" y="6165850"/>
            <a:ext cx="16236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Мраково.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5" y="3513220"/>
            <a:ext cx="6724650" cy="243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412067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216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 нормативным уровнем развития –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196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(80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имеющих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тяжелые нарушения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(20 %)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них: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957608319"/>
              </p:ext>
            </p:extLst>
          </p:nvPr>
        </p:nvGraphicFramePr>
        <p:xfrm>
          <a:off x="1528011" y="2911642"/>
          <a:ext cx="6737683" cy="3789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57495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rodnichok.02edu.ru</a:t>
            </a:r>
            <a:r>
              <a:rPr lang="ru-RU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\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1447</Words>
  <Application>Microsoft Office PowerPoint</Application>
  <PresentationFormat>Экран (4:3)</PresentationFormat>
  <Paragraphs>166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ДО), ориентированная на родителей  (законных представителей) воспитанников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Admin</cp:lastModifiedBy>
  <cp:revision>13</cp:revision>
  <dcterms:created xsi:type="dcterms:W3CDTF">2023-08-02T09:43:03Z</dcterms:created>
  <dcterms:modified xsi:type="dcterms:W3CDTF">2026-03-31T08:27:48Z</dcterms:modified>
</cp:coreProperties>
</file>